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8" r:id="rId5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520DA-8807-4DB3-852E-DDB2E7633C90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AC6D8-8059-4C94-84AA-05CAC998994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AC6D8-8059-4C94-84AA-05CAC9989943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-1" fmla="*/ 0 w 3112294"/>
              <a:gd name="connsiteY0-2" fmla="*/ 2019301 h 2083594"/>
              <a:gd name="connsiteX1-3" fmla="*/ 2793206 w 3112294"/>
              <a:gd name="connsiteY1-4" fmla="*/ 0 h 2083594"/>
              <a:gd name="connsiteX2-5" fmla="*/ 3112294 w 3112294"/>
              <a:gd name="connsiteY2-6" fmla="*/ 80963 h 2083594"/>
              <a:gd name="connsiteX3-7" fmla="*/ 3112294 w 3112294"/>
              <a:gd name="connsiteY3-8" fmla="*/ 2083594 h 2083594"/>
              <a:gd name="connsiteX4-9" fmla="*/ 0 w 3112294"/>
              <a:gd name="connsiteY4-10" fmla="*/ 2019301 h 2083594"/>
              <a:gd name="connsiteX0-11" fmla="*/ 0 w 3345656"/>
              <a:gd name="connsiteY0-12" fmla="*/ 2097882 h 2097882"/>
              <a:gd name="connsiteX1-13" fmla="*/ 3026568 w 3345656"/>
              <a:gd name="connsiteY1-14" fmla="*/ 0 h 2097882"/>
              <a:gd name="connsiteX2-15" fmla="*/ 3345656 w 3345656"/>
              <a:gd name="connsiteY2-16" fmla="*/ 80963 h 2097882"/>
              <a:gd name="connsiteX3-17" fmla="*/ 3345656 w 3345656"/>
              <a:gd name="connsiteY3-18" fmla="*/ 2083594 h 2097882"/>
              <a:gd name="connsiteX4-19" fmla="*/ 0 w 3345656"/>
              <a:gd name="connsiteY4-20" fmla="*/ 2097882 h 2097882"/>
              <a:gd name="connsiteX0-21" fmla="*/ 0 w 2800350"/>
              <a:gd name="connsiteY0-22" fmla="*/ 1935957 h 2083594"/>
              <a:gd name="connsiteX1-23" fmla="*/ 2481262 w 2800350"/>
              <a:gd name="connsiteY1-24" fmla="*/ 0 h 2083594"/>
              <a:gd name="connsiteX2-25" fmla="*/ 2800350 w 2800350"/>
              <a:gd name="connsiteY2-26" fmla="*/ 80963 h 2083594"/>
              <a:gd name="connsiteX3-27" fmla="*/ 2800350 w 2800350"/>
              <a:gd name="connsiteY3-28" fmla="*/ 2083594 h 2083594"/>
              <a:gd name="connsiteX4-29" fmla="*/ 0 w 2800350"/>
              <a:gd name="connsiteY4-30" fmla="*/ 1935957 h 2083594"/>
              <a:gd name="connsiteX0-31" fmla="*/ 0 w 3352800"/>
              <a:gd name="connsiteY0-32" fmla="*/ 2083594 h 2083594"/>
              <a:gd name="connsiteX1-33" fmla="*/ 3033712 w 3352800"/>
              <a:gd name="connsiteY1-34" fmla="*/ 0 h 2083594"/>
              <a:gd name="connsiteX2-35" fmla="*/ 3352800 w 3352800"/>
              <a:gd name="connsiteY2-36" fmla="*/ 80963 h 2083594"/>
              <a:gd name="connsiteX3-37" fmla="*/ 3352800 w 3352800"/>
              <a:gd name="connsiteY3-38" fmla="*/ 2083594 h 2083594"/>
              <a:gd name="connsiteX4-39" fmla="*/ 0 w 3352800"/>
              <a:gd name="connsiteY4-40" fmla="*/ 2083594 h 2083594"/>
              <a:gd name="connsiteX0-41" fmla="*/ 0 w 3352800"/>
              <a:gd name="connsiteY0-42" fmla="*/ 2002631 h 2002631"/>
              <a:gd name="connsiteX1-43" fmla="*/ 3033712 w 3352800"/>
              <a:gd name="connsiteY1-44" fmla="*/ 157162 h 2002631"/>
              <a:gd name="connsiteX2-45" fmla="*/ 3352800 w 3352800"/>
              <a:gd name="connsiteY2-46" fmla="*/ 0 h 2002631"/>
              <a:gd name="connsiteX3-47" fmla="*/ 3352800 w 3352800"/>
              <a:gd name="connsiteY3-48" fmla="*/ 2002631 h 2002631"/>
              <a:gd name="connsiteX4-49" fmla="*/ 0 w 3352800"/>
              <a:gd name="connsiteY4-50" fmla="*/ 2002631 h 2002631"/>
              <a:gd name="connsiteX0-51" fmla="*/ 0 w 3352800"/>
              <a:gd name="connsiteY0-52" fmla="*/ 2002631 h 2002631"/>
              <a:gd name="connsiteX1-53" fmla="*/ 2988469 w 3352800"/>
              <a:gd name="connsiteY1-54" fmla="*/ 59530 h 2002631"/>
              <a:gd name="connsiteX2-55" fmla="*/ 3352800 w 3352800"/>
              <a:gd name="connsiteY2-56" fmla="*/ 0 h 2002631"/>
              <a:gd name="connsiteX3-57" fmla="*/ 3352800 w 3352800"/>
              <a:gd name="connsiteY3-58" fmla="*/ 2002631 h 2002631"/>
              <a:gd name="connsiteX4-59" fmla="*/ 0 w 3352800"/>
              <a:gd name="connsiteY4-60" fmla="*/ 2002631 h 2002631"/>
              <a:gd name="connsiteX0-61" fmla="*/ 0 w 3352800"/>
              <a:gd name="connsiteY0-62" fmla="*/ 2002631 h 2002631"/>
              <a:gd name="connsiteX1-63" fmla="*/ 2833966 w 3352800"/>
              <a:gd name="connsiteY1-64" fmla="*/ 425 h 2002631"/>
              <a:gd name="connsiteX2-65" fmla="*/ 3352800 w 3352800"/>
              <a:gd name="connsiteY2-66" fmla="*/ 0 h 2002631"/>
              <a:gd name="connsiteX3-67" fmla="*/ 3352800 w 3352800"/>
              <a:gd name="connsiteY3-68" fmla="*/ 2002631 h 2002631"/>
              <a:gd name="connsiteX4-69" fmla="*/ 0 w 3352800"/>
              <a:gd name="connsiteY4-70" fmla="*/ 2002631 h 2002631"/>
              <a:gd name="connsiteX0-71" fmla="*/ 0 w 3352800"/>
              <a:gd name="connsiteY0-72" fmla="*/ 2002631 h 2002631"/>
              <a:gd name="connsiteX1-73" fmla="*/ 2845314 w 3352800"/>
              <a:gd name="connsiteY1-74" fmla="*/ 12246 h 2002631"/>
              <a:gd name="connsiteX2-75" fmla="*/ 3352800 w 3352800"/>
              <a:gd name="connsiteY2-76" fmla="*/ 0 h 2002631"/>
              <a:gd name="connsiteX3-77" fmla="*/ 3352800 w 3352800"/>
              <a:gd name="connsiteY3-78" fmla="*/ 2002631 h 2002631"/>
              <a:gd name="connsiteX4-79" fmla="*/ 0 w 3352800"/>
              <a:gd name="connsiteY4-80" fmla="*/ 2002631 h 2002631"/>
              <a:gd name="connsiteX0-81" fmla="*/ 0 w 3352800"/>
              <a:gd name="connsiteY0-82" fmla="*/ 2002631 h 2002631"/>
              <a:gd name="connsiteX1-83" fmla="*/ 2834839 w 3352800"/>
              <a:gd name="connsiteY1-84" fmla="*/ 425 h 2002631"/>
              <a:gd name="connsiteX2-85" fmla="*/ 3352800 w 3352800"/>
              <a:gd name="connsiteY2-86" fmla="*/ 0 h 2002631"/>
              <a:gd name="connsiteX3-87" fmla="*/ 3352800 w 3352800"/>
              <a:gd name="connsiteY3-88" fmla="*/ 2002631 h 2002631"/>
              <a:gd name="connsiteX4-89" fmla="*/ 0 w 3352800"/>
              <a:gd name="connsiteY4-90" fmla="*/ 2002631 h 2002631"/>
              <a:gd name="connsiteX0-91" fmla="*/ 0 w 3352800"/>
              <a:gd name="connsiteY0-92" fmla="*/ 2002631 h 2002631"/>
              <a:gd name="connsiteX1-93" fmla="*/ 2875865 w 3352800"/>
              <a:gd name="connsiteY1-94" fmla="*/ 81782 h 2002631"/>
              <a:gd name="connsiteX2-95" fmla="*/ 3352800 w 3352800"/>
              <a:gd name="connsiteY2-96" fmla="*/ 0 h 2002631"/>
              <a:gd name="connsiteX3-97" fmla="*/ 3352800 w 3352800"/>
              <a:gd name="connsiteY3-98" fmla="*/ 2002631 h 2002631"/>
              <a:gd name="connsiteX4-99" fmla="*/ 0 w 3352800"/>
              <a:gd name="connsiteY4-100" fmla="*/ 2002631 h 2002631"/>
              <a:gd name="connsiteX0-101" fmla="*/ 0 w 3352800"/>
              <a:gd name="connsiteY0-102" fmla="*/ 2002901 h 2002901"/>
              <a:gd name="connsiteX1-103" fmla="*/ 2836585 w 3352800"/>
              <a:gd name="connsiteY1-104" fmla="*/ 0 h 2002901"/>
              <a:gd name="connsiteX2-105" fmla="*/ 3352800 w 3352800"/>
              <a:gd name="connsiteY2-106" fmla="*/ 270 h 2002901"/>
              <a:gd name="connsiteX3-107" fmla="*/ 3352800 w 3352800"/>
              <a:gd name="connsiteY3-108" fmla="*/ 2002901 h 2002901"/>
              <a:gd name="connsiteX4-109" fmla="*/ 0 w 3352800"/>
              <a:gd name="connsiteY4-110" fmla="*/ 2002901 h 20029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anose="020B0502040204020203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DDDC-7D60-4434-A4CA-4447250FFC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B94E-23B0-41DD-87A1-DF5F11488B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DDDC-7D60-4434-A4CA-4447250FFC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B94E-23B0-41DD-87A1-DF5F11488B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DDDC-7D60-4434-A4CA-4447250FFC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B94E-23B0-41DD-87A1-DF5F11488B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DDDC-7D60-4434-A4CA-4447250FFC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B94E-23B0-41DD-87A1-DF5F11488B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-1" fmla="*/ 0 w 3112294"/>
              <a:gd name="connsiteY0-2" fmla="*/ 2019301 h 2083594"/>
              <a:gd name="connsiteX1-3" fmla="*/ 2793206 w 3112294"/>
              <a:gd name="connsiteY1-4" fmla="*/ 0 h 2083594"/>
              <a:gd name="connsiteX2-5" fmla="*/ 3112294 w 3112294"/>
              <a:gd name="connsiteY2-6" fmla="*/ 80963 h 2083594"/>
              <a:gd name="connsiteX3-7" fmla="*/ 3112294 w 3112294"/>
              <a:gd name="connsiteY3-8" fmla="*/ 2083594 h 2083594"/>
              <a:gd name="connsiteX4-9" fmla="*/ 0 w 3112294"/>
              <a:gd name="connsiteY4-10" fmla="*/ 2019301 h 2083594"/>
              <a:gd name="connsiteX0-11" fmla="*/ 0 w 3345656"/>
              <a:gd name="connsiteY0-12" fmla="*/ 2097882 h 2097882"/>
              <a:gd name="connsiteX1-13" fmla="*/ 3026568 w 3345656"/>
              <a:gd name="connsiteY1-14" fmla="*/ 0 h 2097882"/>
              <a:gd name="connsiteX2-15" fmla="*/ 3345656 w 3345656"/>
              <a:gd name="connsiteY2-16" fmla="*/ 80963 h 2097882"/>
              <a:gd name="connsiteX3-17" fmla="*/ 3345656 w 3345656"/>
              <a:gd name="connsiteY3-18" fmla="*/ 2083594 h 2097882"/>
              <a:gd name="connsiteX4-19" fmla="*/ 0 w 3345656"/>
              <a:gd name="connsiteY4-20" fmla="*/ 2097882 h 2097882"/>
              <a:gd name="connsiteX0-21" fmla="*/ 0 w 2800350"/>
              <a:gd name="connsiteY0-22" fmla="*/ 1935957 h 2083594"/>
              <a:gd name="connsiteX1-23" fmla="*/ 2481262 w 2800350"/>
              <a:gd name="connsiteY1-24" fmla="*/ 0 h 2083594"/>
              <a:gd name="connsiteX2-25" fmla="*/ 2800350 w 2800350"/>
              <a:gd name="connsiteY2-26" fmla="*/ 80963 h 2083594"/>
              <a:gd name="connsiteX3-27" fmla="*/ 2800350 w 2800350"/>
              <a:gd name="connsiteY3-28" fmla="*/ 2083594 h 2083594"/>
              <a:gd name="connsiteX4-29" fmla="*/ 0 w 2800350"/>
              <a:gd name="connsiteY4-30" fmla="*/ 1935957 h 2083594"/>
              <a:gd name="connsiteX0-31" fmla="*/ 0 w 3352800"/>
              <a:gd name="connsiteY0-32" fmla="*/ 2083594 h 2083594"/>
              <a:gd name="connsiteX1-33" fmla="*/ 3033712 w 3352800"/>
              <a:gd name="connsiteY1-34" fmla="*/ 0 h 2083594"/>
              <a:gd name="connsiteX2-35" fmla="*/ 3352800 w 3352800"/>
              <a:gd name="connsiteY2-36" fmla="*/ 80963 h 2083594"/>
              <a:gd name="connsiteX3-37" fmla="*/ 3352800 w 3352800"/>
              <a:gd name="connsiteY3-38" fmla="*/ 2083594 h 2083594"/>
              <a:gd name="connsiteX4-39" fmla="*/ 0 w 3352800"/>
              <a:gd name="connsiteY4-40" fmla="*/ 2083594 h 2083594"/>
              <a:gd name="connsiteX0-41" fmla="*/ 0 w 3352800"/>
              <a:gd name="connsiteY0-42" fmla="*/ 2002631 h 2002631"/>
              <a:gd name="connsiteX1-43" fmla="*/ 3033712 w 3352800"/>
              <a:gd name="connsiteY1-44" fmla="*/ 157162 h 2002631"/>
              <a:gd name="connsiteX2-45" fmla="*/ 3352800 w 3352800"/>
              <a:gd name="connsiteY2-46" fmla="*/ 0 h 2002631"/>
              <a:gd name="connsiteX3-47" fmla="*/ 3352800 w 3352800"/>
              <a:gd name="connsiteY3-48" fmla="*/ 2002631 h 2002631"/>
              <a:gd name="connsiteX4-49" fmla="*/ 0 w 3352800"/>
              <a:gd name="connsiteY4-50" fmla="*/ 2002631 h 2002631"/>
              <a:gd name="connsiteX0-51" fmla="*/ 0 w 3352800"/>
              <a:gd name="connsiteY0-52" fmla="*/ 2002631 h 2002631"/>
              <a:gd name="connsiteX1-53" fmla="*/ 2988469 w 3352800"/>
              <a:gd name="connsiteY1-54" fmla="*/ 59530 h 2002631"/>
              <a:gd name="connsiteX2-55" fmla="*/ 3352800 w 3352800"/>
              <a:gd name="connsiteY2-56" fmla="*/ 0 h 2002631"/>
              <a:gd name="connsiteX3-57" fmla="*/ 3352800 w 3352800"/>
              <a:gd name="connsiteY3-58" fmla="*/ 2002631 h 2002631"/>
              <a:gd name="connsiteX4-59" fmla="*/ 0 w 3352800"/>
              <a:gd name="connsiteY4-60" fmla="*/ 2002631 h 2002631"/>
              <a:gd name="connsiteX0-61" fmla="*/ 0 w 3352800"/>
              <a:gd name="connsiteY0-62" fmla="*/ 2002631 h 2002631"/>
              <a:gd name="connsiteX1-63" fmla="*/ 2833966 w 3352800"/>
              <a:gd name="connsiteY1-64" fmla="*/ 425 h 2002631"/>
              <a:gd name="connsiteX2-65" fmla="*/ 3352800 w 3352800"/>
              <a:gd name="connsiteY2-66" fmla="*/ 0 h 2002631"/>
              <a:gd name="connsiteX3-67" fmla="*/ 3352800 w 3352800"/>
              <a:gd name="connsiteY3-68" fmla="*/ 2002631 h 2002631"/>
              <a:gd name="connsiteX4-69" fmla="*/ 0 w 3352800"/>
              <a:gd name="connsiteY4-70" fmla="*/ 2002631 h 2002631"/>
              <a:gd name="connsiteX0-71" fmla="*/ 0 w 3352800"/>
              <a:gd name="connsiteY0-72" fmla="*/ 2002631 h 2002631"/>
              <a:gd name="connsiteX1-73" fmla="*/ 2845314 w 3352800"/>
              <a:gd name="connsiteY1-74" fmla="*/ 12246 h 2002631"/>
              <a:gd name="connsiteX2-75" fmla="*/ 3352800 w 3352800"/>
              <a:gd name="connsiteY2-76" fmla="*/ 0 h 2002631"/>
              <a:gd name="connsiteX3-77" fmla="*/ 3352800 w 3352800"/>
              <a:gd name="connsiteY3-78" fmla="*/ 2002631 h 2002631"/>
              <a:gd name="connsiteX4-79" fmla="*/ 0 w 3352800"/>
              <a:gd name="connsiteY4-80" fmla="*/ 2002631 h 2002631"/>
              <a:gd name="connsiteX0-81" fmla="*/ 0 w 3352800"/>
              <a:gd name="connsiteY0-82" fmla="*/ 2002631 h 2002631"/>
              <a:gd name="connsiteX1-83" fmla="*/ 2834839 w 3352800"/>
              <a:gd name="connsiteY1-84" fmla="*/ 425 h 2002631"/>
              <a:gd name="connsiteX2-85" fmla="*/ 3352800 w 3352800"/>
              <a:gd name="connsiteY2-86" fmla="*/ 0 h 2002631"/>
              <a:gd name="connsiteX3-87" fmla="*/ 3352800 w 3352800"/>
              <a:gd name="connsiteY3-88" fmla="*/ 2002631 h 2002631"/>
              <a:gd name="connsiteX4-89" fmla="*/ 0 w 3352800"/>
              <a:gd name="connsiteY4-90" fmla="*/ 2002631 h 2002631"/>
              <a:gd name="connsiteX0-91" fmla="*/ 0 w 3352800"/>
              <a:gd name="connsiteY0-92" fmla="*/ 2002631 h 2002631"/>
              <a:gd name="connsiteX1-93" fmla="*/ 2875865 w 3352800"/>
              <a:gd name="connsiteY1-94" fmla="*/ 81782 h 2002631"/>
              <a:gd name="connsiteX2-95" fmla="*/ 3352800 w 3352800"/>
              <a:gd name="connsiteY2-96" fmla="*/ 0 h 2002631"/>
              <a:gd name="connsiteX3-97" fmla="*/ 3352800 w 3352800"/>
              <a:gd name="connsiteY3-98" fmla="*/ 2002631 h 2002631"/>
              <a:gd name="connsiteX4-99" fmla="*/ 0 w 3352800"/>
              <a:gd name="connsiteY4-100" fmla="*/ 2002631 h 2002631"/>
              <a:gd name="connsiteX0-101" fmla="*/ 0 w 3352800"/>
              <a:gd name="connsiteY0-102" fmla="*/ 2002901 h 2002901"/>
              <a:gd name="connsiteX1-103" fmla="*/ 2836585 w 3352800"/>
              <a:gd name="connsiteY1-104" fmla="*/ 0 h 2002901"/>
              <a:gd name="connsiteX2-105" fmla="*/ 3352800 w 3352800"/>
              <a:gd name="connsiteY2-106" fmla="*/ 270 h 2002901"/>
              <a:gd name="connsiteX3-107" fmla="*/ 3352800 w 3352800"/>
              <a:gd name="connsiteY3-108" fmla="*/ 2002901 h 2002901"/>
              <a:gd name="connsiteX4-109" fmla="*/ 0 w 3352800"/>
              <a:gd name="connsiteY4-110" fmla="*/ 2002901 h 20029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anose="020B0502040204020203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/>
            </a:pPr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DDDC-7D60-4434-A4CA-4447250FFC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B94E-23B0-41DD-87A1-DF5F11488B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DDDC-7D60-4434-A4CA-4447250FFC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B94E-23B0-41DD-87A1-DF5F11488BE7}" type="slidenum">
              <a:rPr lang="en-US" smtClean="0"/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anose="020B0502040204020203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anose="020B0502040204020203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DDDC-7D60-4434-A4CA-4447250FFC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B94E-23B0-41DD-87A1-DF5F11488B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DDDC-7D60-4434-A4CA-4447250FFC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B94E-23B0-41DD-87A1-DF5F11488B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DDDC-7D60-4434-A4CA-4447250FFC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B94E-23B0-41DD-87A1-DF5F11488B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/>
            </a:pPr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DDDC-7D60-4434-A4CA-4447250FFC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E5B94E-23B0-41DD-87A1-DF5F11488B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-1" fmla="*/ 0 w 7104888"/>
              <a:gd name="connsiteY0-2" fmla="*/ 0 h 6858000"/>
              <a:gd name="connsiteX1-3" fmla="*/ 5695188 w 7104888"/>
              <a:gd name="connsiteY1-4" fmla="*/ 0 h 6858000"/>
              <a:gd name="connsiteX2-5" fmla="*/ 7104888 w 7104888"/>
              <a:gd name="connsiteY2-6" fmla="*/ 0 h 6858000"/>
              <a:gd name="connsiteX3-7" fmla="*/ 7104888 w 7104888"/>
              <a:gd name="connsiteY3-8" fmla="*/ 6858000 h 6858000"/>
              <a:gd name="connsiteX4-9" fmla="*/ 0 w 7104888"/>
              <a:gd name="connsiteY4-10" fmla="*/ 6858000 h 6858000"/>
              <a:gd name="connsiteX5" fmla="*/ 0 w 7104888"/>
              <a:gd name="connsiteY5" fmla="*/ 0 h 6858000"/>
              <a:gd name="connsiteX0-11" fmla="*/ 10287 w 7115175"/>
              <a:gd name="connsiteY0-12" fmla="*/ 0 h 6858000"/>
              <a:gd name="connsiteX1-13" fmla="*/ 5705475 w 7115175"/>
              <a:gd name="connsiteY1-14" fmla="*/ 0 h 6858000"/>
              <a:gd name="connsiteX2-15" fmla="*/ 7115175 w 7115175"/>
              <a:gd name="connsiteY2-16" fmla="*/ 0 h 6858000"/>
              <a:gd name="connsiteX3-17" fmla="*/ 7115175 w 7115175"/>
              <a:gd name="connsiteY3-18" fmla="*/ 6858000 h 6858000"/>
              <a:gd name="connsiteX4-19" fmla="*/ 10287 w 7115175"/>
              <a:gd name="connsiteY4-20" fmla="*/ 6858000 h 6858000"/>
              <a:gd name="connsiteX5-21" fmla="*/ 0 w 7115175"/>
              <a:gd name="connsiteY5-22" fmla="*/ 5048250 h 6858000"/>
              <a:gd name="connsiteX6" fmla="*/ 10287 w 7115175"/>
              <a:gd name="connsiteY6" fmla="*/ 0 h 6858000"/>
              <a:gd name="connsiteX0-23" fmla="*/ 10287 w 7115175"/>
              <a:gd name="connsiteY0-24" fmla="*/ 0 h 6858000"/>
              <a:gd name="connsiteX1-25" fmla="*/ 5705475 w 7115175"/>
              <a:gd name="connsiteY1-26" fmla="*/ 0 h 6858000"/>
              <a:gd name="connsiteX2-27" fmla="*/ 7115175 w 7115175"/>
              <a:gd name="connsiteY2-28" fmla="*/ 0 h 6858000"/>
              <a:gd name="connsiteX3-29" fmla="*/ 7115175 w 7115175"/>
              <a:gd name="connsiteY3-30" fmla="*/ 6858000 h 6858000"/>
              <a:gd name="connsiteX4-31" fmla="*/ 1533526 w 7115175"/>
              <a:gd name="connsiteY4-32" fmla="*/ 6848475 h 6858000"/>
              <a:gd name="connsiteX5-33" fmla="*/ 10287 w 7115175"/>
              <a:gd name="connsiteY5-34" fmla="*/ 6858000 h 6858000"/>
              <a:gd name="connsiteX6-35" fmla="*/ 0 w 7115175"/>
              <a:gd name="connsiteY6-36" fmla="*/ 5048250 h 6858000"/>
              <a:gd name="connsiteX7" fmla="*/ 10287 w 7115175"/>
              <a:gd name="connsiteY7" fmla="*/ 0 h 6858000"/>
              <a:gd name="connsiteX0-37" fmla="*/ 10287 w 7115175"/>
              <a:gd name="connsiteY0-38" fmla="*/ 0 h 6858000"/>
              <a:gd name="connsiteX1-39" fmla="*/ 5705475 w 7115175"/>
              <a:gd name="connsiteY1-40" fmla="*/ 0 h 6858000"/>
              <a:gd name="connsiteX2-41" fmla="*/ 7115175 w 7115175"/>
              <a:gd name="connsiteY2-42" fmla="*/ 0 h 6858000"/>
              <a:gd name="connsiteX3-43" fmla="*/ 7115175 w 7115175"/>
              <a:gd name="connsiteY3-44" fmla="*/ 6858000 h 6858000"/>
              <a:gd name="connsiteX4-45" fmla="*/ 1533526 w 7115175"/>
              <a:gd name="connsiteY4-46" fmla="*/ 6848475 h 6858000"/>
              <a:gd name="connsiteX5-47" fmla="*/ 0 w 7115175"/>
              <a:gd name="connsiteY5-48" fmla="*/ 5048250 h 6858000"/>
              <a:gd name="connsiteX6-49" fmla="*/ 10287 w 7115175"/>
              <a:gd name="connsiteY6-50" fmla="*/ 0 h 6858000"/>
              <a:gd name="connsiteX0-51" fmla="*/ 0 w 7115175"/>
              <a:gd name="connsiteY0-52" fmla="*/ 5048250 h 6858000"/>
              <a:gd name="connsiteX1-53" fmla="*/ 5705475 w 7115175"/>
              <a:gd name="connsiteY1-54" fmla="*/ 0 h 6858000"/>
              <a:gd name="connsiteX2-55" fmla="*/ 7115175 w 7115175"/>
              <a:gd name="connsiteY2-56" fmla="*/ 0 h 6858000"/>
              <a:gd name="connsiteX3-57" fmla="*/ 7115175 w 7115175"/>
              <a:gd name="connsiteY3-58" fmla="*/ 6858000 h 6858000"/>
              <a:gd name="connsiteX4-59" fmla="*/ 1533526 w 7115175"/>
              <a:gd name="connsiteY4-60" fmla="*/ 6848475 h 6858000"/>
              <a:gd name="connsiteX5-61" fmla="*/ 0 w 7115175"/>
              <a:gd name="connsiteY5-62" fmla="*/ 504825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-1" fmla="*/ 0 w 3571875"/>
              <a:gd name="connsiteY0-2" fmla="*/ 1809750 h 1809750"/>
              <a:gd name="connsiteX1-3" fmla="*/ 1895475 w 3571875"/>
              <a:gd name="connsiteY1-4" fmla="*/ 0 h 1809750"/>
              <a:gd name="connsiteX2-5" fmla="*/ 3571875 w 3571875"/>
              <a:gd name="connsiteY2-6" fmla="*/ 1809750 h 1809750"/>
              <a:gd name="connsiteX3-7" fmla="*/ 0 w 3571875"/>
              <a:gd name="connsiteY3-8" fmla="*/ 1809750 h 1809750"/>
              <a:gd name="connsiteX0-9" fmla="*/ 0 w 3571875"/>
              <a:gd name="connsiteY0-10" fmla="*/ 1809750 h 1809750"/>
              <a:gd name="connsiteX1-11" fmla="*/ 2038350 w 3571875"/>
              <a:gd name="connsiteY1-12" fmla="*/ 0 h 1809750"/>
              <a:gd name="connsiteX2-13" fmla="*/ 3571875 w 3571875"/>
              <a:gd name="connsiteY2-14" fmla="*/ 1809750 h 1809750"/>
              <a:gd name="connsiteX3-15" fmla="*/ 0 w 3571875"/>
              <a:gd name="connsiteY3-16" fmla="*/ 1809750 h 1809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DDDC-7D60-4434-A4CA-4447250FFC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B94E-23B0-41DD-87A1-DF5F11488B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-1" fmla="*/ 0 w 3571875"/>
              <a:gd name="connsiteY0-2" fmla="*/ 4210050 h 4210050"/>
              <a:gd name="connsiteX1-3" fmla="*/ 0 w 3571875"/>
              <a:gd name="connsiteY1-4" fmla="*/ 0 h 4210050"/>
              <a:gd name="connsiteX2-5" fmla="*/ 2028825 w 3571875"/>
              <a:gd name="connsiteY2-6" fmla="*/ 2388394 h 4210050"/>
              <a:gd name="connsiteX3-7" fmla="*/ 3571875 w 3571875"/>
              <a:gd name="connsiteY3-8" fmla="*/ 4210050 h 4210050"/>
              <a:gd name="connsiteX4" fmla="*/ 0 w 3571875"/>
              <a:gd name="connsiteY4" fmla="*/ 4210050 h 4210050"/>
              <a:gd name="connsiteX0-9" fmla="*/ 0 w 3571875"/>
              <a:gd name="connsiteY0-10" fmla="*/ 4210050 h 4210050"/>
              <a:gd name="connsiteX1-11" fmla="*/ 0 w 3571875"/>
              <a:gd name="connsiteY1-12" fmla="*/ 0 h 4210050"/>
              <a:gd name="connsiteX2-13" fmla="*/ 2028825 w 3571875"/>
              <a:gd name="connsiteY2-14" fmla="*/ 2205038 h 4210050"/>
              <a:gd name="connsiteX3-15" fmla="*/ 3571875 w 3571875"/>
              <a:gd name="connsiteY3-16" fmla="*/ 4210050 h 4210050"/>
              <a:gd name="connsiteX4-17" fmla="*/ 0 w 3571875"/>
              <a:gd name="connsiteY4-18" fmla="*/ 4210050 h 4210050"/>
              <a:gd name="connsiteX0-19" fmla="*/ 0 w 3571875"/>
              <a:gd name="connsiteY0-20" fmla="*/ 4210050 h 4210050"/>
              <a:gd name="connsiteX1-21" fmla="*/ 0 w 3571875"/>
              <a:gd name="connsiteY1-22" fmla="*/ 0 h 4210050"/>
              <a:gd name="connsiteX2-23" fmla="*/ 2028825 w 3571875"/>
              <a:gd name="connsiteY2-24" fmla="*/ 2393157 h 4210050"/>
              <a:gd name="connsiteX3-25" fmla="*/ 3571875 w 3571875"/>
              <a:gd name="connsiteY3-26" fmla="*/ 4210050 h 4210050"/>
              <a:gd name="connsiteX4-27" fmla="*/ 0 w 3571875"/>
              <a:gd name="connsiteY4-28" fmla="*/ 4210050 h 4210050"/>
              <a:gd name="connsiteX0-29" fmla="*/ 0 w 3571875"/>
              <a:gd name="connsiteY0-30" fmla="*/ 4210050 h 4210050"/>
              <a:gd name="connsiteX1-31" fmla="*/ 0 w 3571875"/>
              <a:gd name="connsiteY1-32" fmla="*/ 0 h 4210050"/>
              <a:gd name="connsiteX2-33" fmla="*/ 2028825 w 3571875"/>
              <a:gd name="connsiteY2-34" fmla="*/ 2393157 h 4210050"/>
              <a:gd name="connsiteX3-35" fmla="*/ 3571875 w 3571875"/>
              <a:gd name="connsiteY3-36" fmla="*/ 4210050 h 4210050"/>
              <a:gd name="connsiteX4-37" fmla="*/ 0 w 3571875"/>
              <a:gd name="connsiteY4-38" fmla="*/ 4210050 h 4210050"/>
              <a:gd name="connsiteX0-39" fmla="*/ 0 w 3571875"/>
              <a:gd name="connsiteY0-40" fmla="*/ 4210050 h 4210050"/>
              <a:gd name="connsiteX1-41" fmla="*/ 0 w 3571875"/>
              <a:gd name="connsiteY1-42" fmla="*/ 0 h 4210050"/>
              <a:gd name="connsiteX2-43" fmla="*/ 2028825 w 3571875"/>
              <a:gd name="connsiteY2-44" fmla="*/ 2281238 h 4210050"/>
              <a:gd name="connsiteX3-45" fmla="*/ 3571875 w 3571875"/>
              <a:gd name="connsiteY3-46" fmla="*/ 4210050 h 4210050"/>
              <a:gd name="connsiteX4-47" fmla="*/ 0 w 3571875"/>
              <a:gd name="connsiteY4-48" fmla="*/ 4210050 h 4210050"/>
              <a:gd name="connsiteX0-49" fmla="*/ 0 w 3571875"/>
              <a:gd name="connsiteY0-50" fmla="*/ 4210050 h 4210050"/>
              <a:gd name="connsiteX1-51" fmla="*/ 0 w 3571875"/>
              <a:gd name="connsiteY1-52" fmla="*/ 0 h 4210050"/>
              <a:gd name="connsiteX2-53" fmla="*/ 2028825 w 3571875"/>
              <a:gd name="connsiteY2-54" fmla="*/ 2393157 h 4210050"/>
              <a:gd name="connsiteX3-55" fmla="*/ 3571875 w 3571875"/>
              <a:gd name="connsiteY3-56" fmla="*/ 4210050 h 4210050"/>
              <a:gd name="connsiteX4-57" fmla="*/ 0 w 3571875"/>
              <a:gd name="connsiteY4-58" fmla="*/ 4210050 h 4210050"/>
              <a:gd name="connsiteX0-59" fmla="*/ 0 w 3571875"/>
              <a:gd name="connsiteY0-60" fmla="*/ 4210050 h 4210050"/>
              <a:gd name="connsiteX1-61" fmla="*/ 0 w 3571875"/>
              <a:gd name="connsiteY1-62" fmla="*/ 0 h 4210050"/>
              <a:gd name="connsiteX2-63" fmla="*/ 2028825 w 3571875"/>
              <a:gd name="connsiteY2-64" fmla="*/ 2393157 h 4210050"/>
              <a:gd name="connsiteX3-65" fmla="*/ 3571875 w 3571875"/>
              <a:gd name="connsiteY3-66" fmla="*/ 4210050 h 4210050"/>
              <a:gd name="connsiteX4-67" fmla="*/ 0 w 3571875"/>
              <a:gd name="connsiteY4-68" fmla="*/ 4210050 h 4210050"/>
              <a:gd name="connsiteX0-69" fmla="*/ 0 w 3571875"/>
              <a:gd name="connsiteY0-70" fmla="*/ 4210050 h 4210050"/>
              <a:gd name="connsiteX1-71" fmla="*/ 0 w 3571875"/>
              <a:gd name="connsiteY1-72" fmla="*/ 0 h 4210050"/>
              <a:gd name="connsiteX2-73" fmla="*/ 2076450 w 3571875"/>
              <a:gd name="connsiteY2-74" fmla="*/ 2274094 h 4210050"/>
              <a:gd name="connsiteX3-75" fmla="*/ 3571875 w 3571875"/>
              <a:gd name="connsiteY3-76" fmla="*/ 4210050 h 4210050"/>
              <a:gd name="connsiteX4-77" fmla="*/ 0 w 3571875"/>
              <a:gd name="connsiteY4-78" fmla="*/ 4210050 h 4210050"/>
              <a:gd name="connsiteX0-79" fmla="*/ 0 w 3571875"/>
              <a:gd name="connsiteY0-80" fmla="*/ 4210050 h 4210050"/>
              <a:gd name="connsiteX1-81" fmla="*/ 0 w 3571875"/>
              <a:gd name="connsiteY1-82" fmla="*/ 0 h 4210050"/>
              <a:gd name="connsiteX2-83" fmla="*/ 2245519 w 3571875"/>
              <a:gd name="connsiteY2-84" fmla="*/ 2405063 h 4210050"/>
              <a:gd name="connsiteX3-85" fmla="*/ 3571875 w 3571875"/>
              <a:gd name="connsiteY3-86" fmla="*/ 4210050 h 4210050"/>
              <a:gd name="connsiteX4-87" fmla="*/ 0 w 3571875"/>
              <a:gd name="connsiteY4-88" fmla="*/ 4210050 h 4210050"/>
              <a:gd name="connsiteX0-89" fmla="*/ 0 w 3571875"/>
              <a:gd name="connsiteY0-90" fmla="*/ 4210050 h 4210050"/>
              <a:gd name="connsiteX1-91" fmla="*/ 0 w 3571875"/>
              <a:gd name="connsiteY1-92" fmla="*/ 0 h 4210050"/>
              <a:gd name="connsiteX2-93" fmla="*/ 2038350 w 3571875"/>
              <a:gd name="connsiteY2-94" fmla="*/ 2405063 h 4210050"/>
              <a:gd name="connsiteX3-95" fmla="*/ 3571875 w 3571875"/>
              <a:gd name="connsiteY3-96" fmla="*/ 4210050 h 4210050"/>
              <a:gd name="connsiteX4-97" fmla="*/ 0 w 3571875"/>
              <a:gd name="connsiteY4-98" fmla="*/ 4210050 h 4210050"/>
              <a:gd name="connsiteX0-99" fmla="*/ 0 w 3571875"/>
              <a:gd name="connsiteY0-100" fmla="*/ 2433637 h 2433637"/>
              <a:gd name="connsiteX1-101" fmla="*/ 257175 w 3571875"/>
              <a:gd name="connsiteY1-102" fmla="*/ 0 h 2433637"/>
              <a:gd name="connsiteX2-103" fmla="*/ 2038350 w 3571875"/>
              <a:gd name="connsiteY2-104" fmla="*/ 628650 h 2433637"/>
              <a:gd name="connsiteX3-105" fmla="*/ 3571875 w 3571875"/>
              <a:gd name="connsiteY3-106" fmla="*/ 2433637 h 2433637"/>
              <a:gd name="connsiteX4-107" fmla="*/ 0 w 3571875"/>
              <a:gd name="connsiteY4-108" fmla="*/ 2433637 h 2433637"/>
              <a:gd name="connsiteX0-109" fmla="*/ 2382 w 3574257"/>
              <a:gd name="connsiteY0-110" fmla="*/ 1807368 h 1807368"/>
              <a:gd name="connsiteX1-111" fmla="*/ 0 w 3574257"/>
              <a:gd name="connsiteY1-112" fmla="*/ 0 h 1807368"/>
              <a:gd name="connsiteX2-113" fmla="*/ 2040732 w 3574257"/>
              <a:gd name="connsiteY2-114" fmla="*/ 2381 h 1807368"/>
              <a:gd name="connsiteX3-115" fmla="*/ 3574257 w 3574257"/>
              <a:gd name="connsiteY3-116" fmla="*/ 1807368 h 1807368"/>
              <a:gd name="connsiteX4-117" fmla="*/ 2382 w 3574257"/>
              <a:gd name="connsiteY4-118" fmla="*/ 1807368 h 1807368"/>
              <a:gd name="connsiteX0-119" fmla="*/ 2382 w 3574257"/>
              <a:gd name="connsiteY0-120" fmla="*/ 1807368 h 1807368"/>
              <a:gd name="connsiteX1-121" fmla="*/ 0 w 3574257"/>
              <a:gd name="connsiteY1-122" fmla="*/ 0 h 1807368"/>
              <a:gd name="connsiteX2-123" fmla="*/ 1924051 w 3574257"/>
              <a:gd name="connsiteY2-124" fmla="*/ 307181 h 1807368"/>
              <a:gd name="connsiteX3-125" fmla="*/ 3574257 w 3574257"/>
              <a:gd name="connsiteY3-126" fmla="*/ 1807368 h 1807368"/>
              <a:gd name="connsiteX4-127" fmla="*/ 2382 w 3574257"/>
              <a:gd name="connsiteY4-128" fmla="*/ 1807368 h 1807368"/>
              <a:gd name="connsiteX0-129" fmla="*/ 2382 w 3574257"/>
              <a:gd name="connsiteY0-130" fmla="*/ 1809749 h 1809749"/>
              <a:gd name="connsiteX1-131" fmla="*/ 0 w 3574257"/>
              <a:gd name="connsiteY1-132" fmla="*/ 2381 h 1809749"/>
              <a:gd name="connsiteX2-133" fmla="*/ 2038351 w 3574257"/>
              <a:gd name="connsiteY2-134" fmla="*/ 0 h 1809749"/>
              <a:gd name="connsiteX3-135" fmla="*/ 3574257 w 3574257"/>
              <a:gd name="connsiteY3-136" fmla="*/ 1809749 h 1809749"/>
              <a:gd name="connsiteX4-137" fmla="*/ 2382 w 3574257"/>
              <a:gd name="connsiteY4-138" fmla="*/ 1809749 h 1809749"/>
              <a:gd name="connsiteX0-139" fmla="*/ 2382 w 3574257"/>
              <a:gd name="connsiteY0-140" fmla="*/ 1807368 h 1807368"/>
              <a:gd name="connsiteX1-141" fmla="*/ 0 w 3574257"/>
              <a:gd name="connsiteY1-142" fmla="*/ 0 h 1807368"/>
              <a:gd name="connsiteX2-143" fmla="*/ 1640682 w 3574257"/>
              <a:gd name="connsiteY2-144" fmla="*/ 450057 h 1807368"/>
              <a:gd name="connsiteX3-145" fmla="*/ 3574257 w 3574257"/>
              <a:gd name="connsiteY3-146" fmla="*/ 1807368 h 1807368"/>
              <a:gd name="connsiteX4-147" fmla="*/ 2382 w 3574257"/>
              <a:gd name="connsiteY4-148" fmla="*/ 1807368 h 1807368"/>
              <a:gd name="connsiteX0-149" fmla="*/ 2382 w 3574257"/>
              <a:gd name="connsiteY0-150" fmla="*/ 1809749 h 1809749"/>
              <a:gd name="connsiteX1-151" fmla="*/ 0 w 3574257"/>
              <a:gd name="connsiteY1-152" fmla="*/ 2381 h 1809749"/>
              <a:gd name="connsiteX2-153" fmla="*/ 2038351 w 3574257"/>
              <a:gd name="connsiteY2-154" fmla="*/ 0 h 1809749"/>
              <a:gd name="connsiteX3-155" fmla="*/ 3574257 w 3574257"/>
              <a:gd name="connsiteY3-156" fmla="*/ 1809749 h 1809749"/>
              <a:gd name="connsiteX4-157" fmla="*/ 2382 w 3574257"/>
              <a:gd name="connsiteY4-158" fmla="*/ 1809749 h 1809749"/>
              <a:gd name="connsiteX0-159" fmla="*/ 2382 w 3574257"/>
              <a:gd name="connsiteY0-160" fmla="*/ 1807368 h 1807368"/>
              <a:gd name="connsiteX1-161" fmla="*/ 0 w 3574257"/>
              <a:gd name="connsiteY1-162" fmla="*/ 0 h 1807368"/>
              <a:gd name="connsiteX2-163" fmla="*/ 1657351 w 3574257"/>
              <a:gd name="connsiteY2-164" fmla="*/ 230982 h 1807368"/>
              <a:gd name="connsiteX3-165" fmla="*/ 3574257 w 3574257"/>
              <a:gd name="connsiteY3-166" fmla="*/ 1807368 h 1807368"/>
              <a:gd name="connsiteX4-167" fmla="*/ 2382 w 3574257"/>
              <a:gd name="connsiteY4-168" fmla="*/ 1807368 h 1807368"/>
              <a:gd name="connsiteX0-169" fmla="*/ 2382 w 3574257"/>
              <a:gd name="connsiteY0-170" fmla="*/ 1807368 h 1807368"/>
              <a:gd name="connsiteX1-171" fmla="*/ 0 w 3574257"/>
              <a:gd name="connsiteY1-172" fmla="*/ 0 h 1807368"/>
              <a:gd name="connsiteX2-173" fmla="*/ 2040732 w 3574257"/>
              <a:gd name="connsiteY2-174" fmla="*/ 2382 h 1807368"/>
              <a:gd name="connsiteX3-175" fmla="*/ 3574257 w 3574257"/>
              <a:gd name="connsiteY3-176" fmla="*/ 1807368 h 1807368"/>
              <a:gd name="connsiteX4-177" fmla="*/ 2382 w 3574257"/>
              <a:gd name="connsiteY4-178" fmla="*/ 1807368 h 1807368"/>
              <a:gd name="connsiteX0-179" fmla="*/ 2382 w 3574257"/>
              <a:gd name="connsiteY0-180" fmla="*/ 1807368 h 1807368"/>
              <a:gd name="connsiteX1-181" fmla="*/ 0 w 3574257"/>
              <a:gd name="connsiteY1-182" fmla="*/ 0 h 1807368"/>
              <a:gd name="connsiteX2-183" fmla="*/ 1774032 w 3574257"/>
              <a:gd name="connsiteY2-184" fmla="*/ 161925 h 1807368"/>
              <a:gd name="connsiteX3-185" fmla="*/ 3574257 w 3574257"/>
              <a:gd name="connsiteY3-186" fmla="*/ 1807368 h 1807368"/>
              <a:gd name="connsiteX4-187" fmla="*/ 2382 w 3574257"/>
              <a:gd name="connsiteY4-188" fmla="*/ 1807368 h 1807368"/>
              <a:gd name="connsiteX0-189" fmla="*/ 2382 w 3574257"/>
              <a:gd name="connsiteY0-190" fmla="*/ 1807368 h 1807368"/>
              <a:gd name="connsiteX1-191" fmla="*/ 0 w 3574257"/>
              <a:gd name="connsiteY1-192" fmla="*/ 0 h 1807368"/>
              <a:gd name="connsiteX2-193" fmla="*/ 1969294 w 3574257"/>
              <a:gd name="connsiteY2-194" fmla="*/ 21432 h 1807368"/>
              <a:gd name="connsiteX3-195" fmla="*/ 3574257 w 3574257"/>
              <a:gd name="connsiteY3-196" fmla="*/ 1807368 h 1807368"/>
              <a:gd name="connsiteX4-197" fmla="*/ 2382 w 3574257"/>
              <a:gd name="connsiteY4-198" fmla="*/ 1807368 h 1807368"/>
              <a:gd name="connsiteX0-199" fmla="*/ 2382 w 3574257"/>
              <a:gd name="connsiteY0-200" fmla="*/ 1807368 h 1807368"/>
              <a:gd name="connsiteX1-201" fmla="*/ 0 w 3574257"/>
              <a:gd name="connsiteY1-202" fmla="*/ 0 h 1807368"/>
              <a:gd name="connsiteX2-203" fmla="*/ 1819275 w 3574257"/>
              <a:gd name="connsiteY2-204" fmla="*/ 200026 h 1807368"/>
              <a:gd name="connsiteX3-205" fmla="*/ 3574257 w 3574257"/>
              <a:gd name="connsiteY3-206" fmla="*/ 1807368 h 1807368"/>
              <a:gd name="connsiteX4-207" fmla="*/ 2382 w 3574257"/>
              <a:gd name="connsiteY4-208" fmla="*/ 1807368 h 1807368"/>
              <a:gd name="connsiteX0-209" fmla="*/ 2382 w 3574257"/>
              <a:gd name="connsiteY0-210" fmla="*/ 1807368 h 1807368"/>
              <a:gd name="connsiteX1-211" fmla="*/ 0 w 3574257"/>
              <a:gd name="connsiteY1-212" fmla="*/ 0 h 1807368"/>
              <a:gd name="connsiteX2-213" fmla="*/ 2045494 w 3574257"/>
              <a:gd name="connsiteY2-214" fmla="*/ 1 h 1807368"/>
              <a:gd name="connsiteX3-215" fmla="*/ 3574257 w 3574257"/>
              <a:gd name="connsiteY3-216" fmla="*/ 1807368 h 1807368"/>
              <a:gd name="connsiteX4-217" fmla="*/ 2382 w 3574257"/>
              <a:gd name="connsiteY4-218" fmla="*/ 1807368 h 180736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-1" fmla="*/ 0 w 3112294"/>
              <a:gd name="connsiteY0-2" fmla="*/ 2019301 h 2083594"/>
              <a:gd name="connsiteX1-3" fmla="*/ 2793206 w 3112294"/>
              <a:gd name="connsiteY1-4" fmla="*/ 0 h 2083594"/>
              <a:gd name="connsiteX2-5" fmla="*/ 3112294 w 3112294"/>
              <a:gd name="connsiteY2-6" fmla="*/ 80963 h 2083594"/>
              <a:gd name="connsiteX3-7" fmla="*/ 3112294 w 3112294"/>
              <a:gd name="connsiteY3-8" fmla="*/ 2083594 h 2083594"/>
              <a:gd name="connsiteX4-9" fmla="*/ 0 w 3112294"/>
              <a:gd name="connsiteY4-10" fmla="*/ 2019301 h 2083594"/>
              <a:gd name="connsiteX0-11" fmla="*/ 0 w 3345656"/>
              <a:gd name="connsiteY0-12" fmla="*/ 2097882 h 2097882"/>
              <a:gd name="connsiteX1-13" fmla="*/ 3026568 w 3345656"/>
              <a:gd name="connsiteY1-14" fmla="*/ 0 h 2097882"/>
              <a:gd name="connsiteX2-15" fmla="*/ 3345656 w 3345656"/>
              <a:gd name="connsiteY2-16" fmla="*/ 80963 h 2097882"/>
              <a:gd name="connsiteX3-17" fmla="*/ 3345656 w 3345656"/>
              <a:gd name="connsiteY3-18" fmla="*/ 2083594 h 2097882"/>
              <a:gd name="connsiteX4-19" fmla="*/ 0 w 3345656"/>
              <a:gd name="connsiteY4-20" fmla="*/ 2097882 h 2097882"/>
              <a:gd name="connsiteX0-21" fmla="*/ 0 w 2800350"/>
              <a:gd name="connsiteY0-22" fmla="*/ 1935957 h 2083594"/>
              <a:gd name="connsiteX1-23" fmla="*/ 2481262 w 2800350"/>
              <a:gd name="connsiteY1-24" fmla="*/ 0 h 2083594"/>
              <a:gd name="connsiteX2-25" fmla="*/ 2800350 w 2800350"/>
              <a:gd name="connsiteY2-26" fmla="*/ 80963 h 2083594"/>
              <a:gd name="connsiteX3-27" fmla="*/ 2800350 w 2800350"/>
              <a:gd name="connsiteY3-28" fmla="*/ 2083594 h 2083594"/>
              <a:gd name="connsiteX4-29" fmla="*/ 0 w 2800350"/>
              <a:gd name="connsiteY4-30" fmla="*/ 1935957 h 2083594"/>
              <a:gd name="connsiteX0-31" fmla="*/ 0 w 3352800"/>
              <a:gd name="connsiteY0-32" fmla="*/ 2083594 h 2083594"/>
              <a:gd name="connsiteX1-33" fmla="*/ 3033712 w 3352800"/>
              <a:gd name="connsiteY1-34" fmla="*/ 0 h 2083594"/>
              <a:gd name="connsiteX2-35" fmla="*/ 3352800 w 3352800"/>
              <a:gd name="connsiteY2-36" fmla="*/ 80963 h 2083594"/>
              <a:gd name="connsiteX3-37" fmla="*/ 3352800 w 3352800"/>
              <a:gd name="connsiteY3-38" fmla="*/ 2083594 h 2083594"/>
              <a:gd name="connsiteX4-39" fmla="*/ 0 w 3352800"/>
              <a:gd name="connsiteY4-40" fmla="*/ 2083594 h 2083594"/>
              <a:gd name="connsiteX0-41" fmla="*/ 0 w 3352800"/>
              <a:gd name="connsiteY0-42" fmla="*/ 2002631 h 2002631"/>
              <a:gd name="connsiteX1-43" fmla="*/ 3033712 w 3352800"/>
              <a:gd name="connsiteY1-44" fmla="*/ 157162 h 2002631"/>
              <a:gd name="connsiteX2-45" fmla="*/ 3352800 w 3352800"/>
              <a:gd name="connsiteY2-46" fmla="*/ 0 h 2002631"/>
              <a:gd name="connsiteX3-47" fmla="*/ 3352800 w 3352800"/>
              <a:gd name="connsiteY3-48" fmla="*/ 2002631 h 2002631"/>
              <a:gd name="connsiteX4-49" fmla="*/ 0 w 3352800"/>
              <a:gd name="connsiteY4-50" fmla="*/ 2002631 h 2002631"/>
              <a:gd name="connsiteX0-51" fmla="*/ 0 w 3352800"/>
              <a:gd name="connsiteY0-52" fmla="*/ 2002631 h 2002631"/>
              <a:gd name="connsiteX1-53" fmla="*/ 2988469 w 3352800"/>
              <a:gd name="connsiteY1-54" fmla="*/ 59530 h 2002631"/>
              <a:gd name="connsiteX2-55" fmla="*/ 3352800 w 3352800"/>
              <a:gd name="connsiteY2-56" fmla="*/ 0 h 2002631"/>
              <a:gd name="connsiteX3-57" fmla="*/ 3352800 w 3352800"/>
              <a:gd name="connsiteY3-58" fmla="*/ 2002631 h 2002631"/>
              <a:gd name="connsiteX4-59" fmla="*/ 0 w 3352800"/>
              <a:gd name="connsiteY4-60" fmla="*/ 2002631 h 2002631"/>
              <a:gd name="connsiteX0-61" fmla="*/ 0 w 3352800"/>
              <a:gd name="connsiteY0-62" fmla="*/ 2002631 h 2002631"/>
              <a:gd name="connsiteX1-63" fmla="*/ 2833966 w 3352800"/>
              <a:gd name="connsiteY1-64" fmla="*/ 425 h 2002631"/>
              <a:gd name="connsiteX2-65" fmla="*/ 3352800 w 3352800"/>
              <a:gd name="connsiteY2-66" fmla="*/ 0 h 2002631"/>
              <a:gd name="connsiteX3-67" fmla="*/ 3352800 w 3352800"/>
              <a:gd name="connsiteY3-68" fmla="*/ 2002631 h 2002631"/>
              <a:gd name="connsiteX4-69" fmla="*/ 0 w 3352800"/>
              <a:gd name="connsiteY4-70" fmla="*/ 2002631 h 2002631"/>
              <a:gd name="connsiteX0-71" fmla="*/ 0 w 3352800"/>
              <a:gd name="connsiteY0-72" fmla="*/ 2002631 h 2002631"/>
              <a:gd name="connsiteX1-73" fmla="*/ 2845314 w 3352800"/>
              <a:gd name="connsiteY1-74" fmla="*/ 12246 h 2002631"/>
              <a:gd name="connsiteX2-75" fmla="*/ 3352800 w 3352800"/>
              <a:gd name="connsiteY2-76" fmla="*/ 0 h 2002631"/>
              <a:gd name="connsiteX3-77" fmla="*/ 3352800 w 3352800"/>
              <a:gd name="connsiteY3-78" fmla="*/ 2002631 h 2002631"/>
              <a:gd name="connsiteX4-79" fmla="*/ 0 w 3352800"/>
              <a:gd name="connsiteY4-80" fmla="*/ 2002631 h 2002631"/>
              <a:gd name="connsiteX0-81" fmla="*/ 0 w 3352800"/>
              <a:gd name="connsiteY0-82" fmla="*/ 2002631 h 2002631"/>
              <a:gd name="connsiteX1-83" fmla="*/ 2834839 w 3352800"/>
              <a:gd name="connsiteY1-84" fmla="*/ 425 h 2002631"/>
              <a:gd name="connsiteX2-85" fmla="*/ 3352800 w 3352800"/>
              <a:gd name="connsiteY2-86" fmla="*/ 0 h 2002631"/>
              <a:gd name="connsiteX3-87" fmla="*/ 3352800 w 3352800"/>
              <a:gd name="connsiteY3-88" fmla="*/ 2002631 h 2002631"/>
              <a:gd name="connsiteX4-89" fmla="*/ 0 w 3352800"/>
              <a:gd name="connsiteY4-90" fmla="*/ 2002631 h 2002631"/>
              <a:gd name="connsiteX0-91" fmla="*/ 0 w 3352800"/>
              <a:gd name="connsiteY0-92" fmla="*/ 2002631 h 2002631"/>
              <a:gd name="connsiteX1-93" fmla="*/ 2875865 w 3352800"/>
              <a:gd name="connsiteY1-94" fmla="*/ 81782 h 2002631"/>
              <a:gd name="connsiteX2-95" fmla="*/ 3352800 w 3352800"/>
              <a:gd name="connsiteY2-96" fmla="*/ 0 h 2002631"/>
              <a:gd name="connsiteX3-97" fmla="*/ 3352800 w 3352800"/>
              <a:gd name="connsiteY3-98" fmla="*/ 2002631 h 2002631"/>
              <a:gd name="connsiteX4-99" fmla="*/ 0 w 3352800"/>
              <a:gd name="connsiteY4-100" fmla="*/ 2002631 h 2002631"/>
              <a:gd name="connsiteX0-101" fmla="*/ 0 w 3352800"/>
              <a:gd name="connsiteY0-102" fmla="*/ 2002901 h 2002901"/>
              <a:gd name="connsiteX1-103" fmla="*/ 2836585 w 3352800"/>
              <a:gd name="connsiteY1-104" fmla="*/ 0 h 2002901"/>
              <a:gd name="connsiteX2-105" fmla="*/ 3352800 w 3352800"/>
              <a:gd name="connsiteY2-106" fmla="*/ 270 h 2002901"/>
              <a:gd name="connsiteX3-107" fmla="*/ 3352800 w 3352800"/>
              <a:gd name="connsiteY3-108" fmla="*/ 2002901 h 2002901"/>
              <a:gd name="connsiteX4-109" fmla="*/ 0 w 3352800"/>
              <a:gd name="connsiteY4-110" fmla="*/ 2002901 h 2002901"/>
              <a:gd name="connsiteX0-111" fmla="*/ 0 w 3352800"/>
              <a:gd name="connsiteY0-112" fmla="*/ 2002631 h 2002631"/>
              <a:gd name="connsiteX1-113" fmla="*/ 754045 w 3352800"/>
              <a:gd name="connsiteY1-114" fmla="*/ 1468326 h 2002631"/>
              <a:gd name="connsiteX2-115" fmla="*/ 3352800 w 3352800"/>
              <a:gd name="connsiteY2-116" fmla="*/ 0 h 2002631"/>
              <a:gd name="connsiteX3-117" fmla="*/ 3352800 w 3352800"/>
              <a:gd name="connsiteY3-118" fmla="*/ 2002631 h 2002631"/>
              <a:gd name="connsiteX4-119" fmla="*/ 0 w 3352800"/>
              <a:gd name="connsiteY4-120" fmla="*/ 2002631 h 2002631"/>
              <a:gd name="connsiteX0-121" fmla="*/ 0 w 3352800"/>
              <a:gd name="connsiteY0-122" fmla="*/ 534305 h 534305"/>
              <a:gd name="connsiteX1-123" fmla="*/ 754045 w 3352800"/>
              <a:gd name="connsiteY1-124" fmla="*/ 0 h 534305"/>
              <a:gd name="connsiteX2-125" fmla="*/ 3352800 w 3352800"/>
              <a:gd name="connsiteY2-126" fmla="*/ 7687 h 534305"/>
              <a:gd name="connsiteX3-127" fmla="*/ 3352800 w 3352800"/>
              <a:gd name="connsiteY3-128" fmla="*/ 534305 h 534305"/>
              <a:gd name="connsiteX4-129" fmla="*/ 0 w 3352800"/>
              <a:gd name="connsiteY4-130" fmla="*/ 534305 h 534305"/>
              <a:gd name="connsiteX0-131" fmla="*/ 0 w 3352800"/>
              <a:gd name="connsiteY0-132" fmla="*/ 534305 h 534305"/>
              <a:gd name="connsiteX1-133" fmla="*/ 754045 w 3352800"/>
              <a:gd name="connsiteY1-134" fmla="*/ 0 h 534305"/>
              <a:gd name="connsiteX2-135" fmla="*/ 3352800 w 3352800"/>
              <a:gd name="connsiteY2-136" fmla="*/ 7687 h 534305"/>
              <a:gd name="connsiteX3-137" fmla="*/ 3352800 w 3352800"/>
              <a:gd name="connsiteY3-138" fmla="*/ 534305 h 534305"/>
              <a:gd name="connsiteX4-139" fmla="*/ 0 w 3352800"/>
              <a:gd name="connsiteY4-140" fmla="*/ 534305 h 534305"/>
              <a:gd name="connsiteX0-141" fmla="*/ 0 w 3352800"/>
              <a:gd name="connsiteY0-142" fmla="*/ 526618 h 526618"/>
              <a:gd name="connsiteX1-143" fmla="*/ 980611 w 3352800"/>
              <a:gd name="connsiteY1-144" fmla="*/ 93681 h 526618"/>
              <a:gd name="connsiteX2-145" fmla="*/ 3352800 w 3352800"/>
              <a:gd name="connsiteY2-146" fmla="*/ 0 h 526618"/>
              <a:gd name="connsiteX3-147" fmla="*/ 3352800 w 3352800"/>
              <a:gd name="connsiteY3-148" fmla="*/ 526618 h 526618"/>
              <a:gd name="connsiteX4-149" fmla="*/ 0 w 3352800"/>
              <a:gd name="connsiteY4-150" fmla="*/ 526618 h 526618"/>
              <a:gd name="connsiteX0-151" fmla="*/ 0 w 3352800"/>
              <a:gd name="connsiteY0-152" fmla="*/ 526888 h 526888"/>
              <a:gd name="connsiteX1-153" fmla="*/ 744735 w 3352800"/>
              <a:gd name="connsiteY1-154" fmla="*/ 0 h 526888"/>
              <a:gd name="connsiteX2-155" fmla="*/ 3352800 w 3352800"/>
              <a:gd name="connsiteY2-156" fmla="*/ 270 h 526888"/>
              <a:gd name="connsiteX3-157" fmla="*/ 3352800 w 3352800"/>
              <a:gd name="connsiteY3-158" fmla="*/ 526888 h 526888"/>
              <a:gd name="connsiteX4-159" fmla="*/ 0 w 3352800"/>
              <a:gd name="connsiteY4-160" fmla="*/ 526888 h 526888"/>
              <a:gd name="connsiteX0-161" fmla="*/ 0 w 3352800"/>
              <a:gd name="connsiteY0-162" fmla="*/ 526618 h 526618"/>
              <a:gd name="connsiteX1-163" fmla="*/ 811948 w 3352800"/>
              <a:gd name="connsiteY1-164" fmla="*/ 60921 h 526618"/>
              <a:gd name="connsiteX2-165" fmla="*/ 3352800 w 3352800"/>
              <a:gd name="connsiteY2-166" fmla="*/ 0 h 526618"/>
              <a:gd name="connsiteX3-167" fmla="*/ 3352800 w 3352800"/>
              <a:gd name="connsiteY3-168" fmla="*/ 526618 h 526618"/>
              <a:gd name="connsiteX4-169" fmla="*/ 0 w 3352800"/>
              <a:gd name="connsiteY4-170" fmla="*/ 526618 h 526618"/>
              <a:gd name="connsiteX0-171" fmla="*/ 0 w 3352800"/>
              <a:gd name="connsiteY0-172" fmla="*/ 527584 h 527584"/>
              <a:gd name="connsiteX1-173" fmla="*/ 751718 w 3352800"/>
              <a:gd name="connsiteY1-174" fmla="*/ 0 h 527584"/>
              <a:gd name="connsiteX2-175" fmla="*/ 3352800 w 3352800"/>
              <a:gd name="connsiteY2-176" fmla="*/ 966 h 527584"/>
              <a:gd name="connsiteX3-177" fmla="*/ 3352800 w 3352800"/>
              <a:gd name="connsiteY3-178" fmla="*/ 527584 h 527584"/>
              <a:gd name="connsiteX4-179" fmla="*/ 0 w 3352800"/>
              <a:gd name="connsiteY4-180" fmla="*/ 527584 h 527584"/>
              <a:gd name="connsiteX0-181" fmla="*/ 0 w 3352800"/>
              <a:gd name="connsiteY0-182" fmla="*/ 527584 h 527584"/>
              <a:gd name="connsiteX1-183" fmla="*/ 751718 w 3352800"/>
              <a:gd name="connsiteY1-184" fmla="*/ 0 h 527584"/>
              <a:gd name="connsiteX2-185" fmla="*/ 3241069 w 3352800"/>
              <a:gd name="connsiteY2-186" fmla="*/ 94144 h 527584"/>
              <a:gd name="connsiteX3-187" fmla="*/ 3352800 w 3352800"/>
              <a:gd name="connsiteY3-188" fmla="*/ 527584 h 527584"/>
              <a:gd name="connsiteX4-189" fmla="*/ 0 w 3352800"/>
              <a:gd name="connsiteY4-190" fmla="*/ 527584 h 527584"/>
              <a:gd name="connsiteX0-191" fmla="*/ 0 w 3352800"/>
              <a:gd name="connsiteY0-192" fmla="*/ 527584 h 527584"/>
              <a:gd name="connsiteX1-193" fmla="*/ 751718 w 3352800"/>
              <a:gd name="connsiteY1-194" fmla="*/ 0 h 527584"/>
              <a:gd name="connsiteX2-195" fmla="*/ 3352800 w 3352800"/>
              <a:gd name="connsiteY2-196" fmla="*/ 271 h 527584"/>
              <a:gd name="connsiteX3-197" fmla="*/ 3352800 w 3352800"/>
              <a:gd name="connsiteY3-198" fmla="*/ 527584 h 527584"/>
              <a:gd name="connsiteX4-199" fmla="*/ 0 w 3352800"/>
              <a:gd name="connsiteY4-200" fmla="*/ 527584 h 527584"/>
              <a:gd name="connsiteX0-201" fmla="*/ 0 w 3352800"/>
              <a:gd name="connsiteY0-202" fmla="*/ 527313 h 527313"/>
              <a:gd name="connsiteX1-203" fmla="*/ 900984 w 3352800"/>
              <a:gd name="connsiteY1-204" fmla="*/ 97774 h 527313"/>
              <a:gd name="connsiteX2-205" fmla="*/ 3352800 w 3352800"/>
              <a:gd name="connsiteY2-206" fmla="*/ 0 h 527313"/>
              <a:gd name="connsiteX3-207" fmla="*/ 3352800 w 3352800"/>
              <a:gd name="connsiteY3-208" fmla="*/ 527313 h 527313"/>
              <a:gd name="connsiteX4-209" fmla="*/ 0 w 3352800"/>
              <a:gd name="connsiteY4-210" fmla="*/ 527313 h 527313"/>
              <a:gd name="connsiteX0-211" fmla="*/ 0 w 3352800"/>
              <a:gd name="connsiteY0-212" fmla="*/ 527584 h 527584"/>
              <a:gd name="connsiteX1-213" fmla="*/ 748227 w 3352800"/>
              <a:gd name="connsiteY1-214" fmla="*/ 0 h 527584"/>
              <a:gd name="connsiteX2-215" fmla="*/ 3352800 w 3352800"/>
              <a:gd name="connsiteY2-216" fmla="*/ 271 h 527584"/>
              <a:gd name="connsiteX3-217" fmla="*/ 3352800 w 3352800"/>
              <a:gd name="connsiteY3-218" fmla="*/ 527584 h 527584"/>
              <a:gd name="connsiteX4-219" fmla="*/ 0 w 3352800"/>
              <a:gd name="connsiteY4-220" fmla="*/ 527584 h 52758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EE7DDDC-7D60-4434-A4CA-4447250FFC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5E5B94E-23B0-41DD-87A1-DF5F11488BE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anose="020B0604020202020204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990" indent="-173990" algn="l" defTabSz="914400" rtl="0" eaLnBrk="1" latinLnBrk="0" hangingPunct="1"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590" indent="-164465" algn="l" defTabSz="914400" rtl="0" eaLnBrk="1" latinLnBrk="0" hangingPunct="1"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1190" indent="-164465" algn="l" defTabSz="914400" rtl="0" eaLnBrk="1" latinLnBrk="0" hangingPunct="1"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790" indent="-173990" algn="l" defTabSz="914400" rtl="0" eaLnBrk="1" latinLnBrk="0" hangingPunct="1"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990" algn="l" defTabSz="914400" rtl="0" eaLnBrk="1" latinLnBrk="0" hangingPunct="1"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185" indent="-164465" algn="l" defTabSz="914400" rtl="0" eaLnBrk="1" latinLnBrk="0" hangingPunct="1"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785" indent="-164465" algn="l" defTabSz="914400" rtl="0" eaLnBrk="1" latinLnBrk="0" hangingPunct="1"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1970" indent="-164465" algn="l" defTabSz="914400" rtl="0" eaLnBrk="1" latinLnBrk="0" hangingPunct="1"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solidFill>
                  <a:srgbClr val="FF0000"/>
                </a:solidFill>
                <a:latin typeface="Bernard MT Condensed" panose="02050806060905020404" pitchFamily="18" charset="0"/>
              </a:rPr>
              <a:t>Faisal Surgical &amp; Medical Complex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Book Antiqua" panose="02040602050305030304" charset="0"/>
                <a:cs typeface="Book Antiqua" panose="02040602050305030304" charset="0"/>
              </a:rPr>
              <a:t>   A trusted Name in Medical &amp; Health Care Services</a:t>
            </a:r>
            <a:endParaRPr lang="en-US" dirty="0">
              <a:latin typeface="Book Antiqua" panose="02040602050305030304" charset="0"/>
              <a:cs typeface="Book Antiqua" panose="0204060205030503030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4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5" r="11215"/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FF0000"/>
                </a:solidFill>
                <a:latin typeface="Bernard MT Condensed" panose="02050806060905020404" pitchFamily="18" charset="0"/>
              </a:rPr>
              <a:t>Faisal Surgical &amp; Medical Complex</a:t>
            </a:r>
            <a:endParaRPr lang="en-US" b="1" dirty="0">
              <a:solidFill>
                <a:srgbClr val="FF0000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20000"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latin typeface="Bookman Old Style" panose="02050604050505020204" charset="0"/>
                <a:cs typeface="Bookman Old Style" panose="02050604050505020204" charset="0"/>
              </a:rPr>
              <a:t>A Trusted Name in Medical &amp; Health Care </a:t>
            </a:r>
            <a:endParaRPr lang="en-US" sz="2400" dirty="0">
              <a:solidFill>
                <a:srgbClr val="0070C0"/>
              </a:solidFill>
              <a:latin typeface="Bookman Old Style" panose="02050604050505020204" charset="0"/>
              <a:cs typeface="Bookman Old Style" panose="02050604050505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  <a:latin typeface="Bernard MT Condensed" panose="02050806060905020404" pitchFamily="18" charset="0"/>
              </a:rPr>
              <a:t>Faisal Surgical &amp; Medical Complex</a:t>
            </a:r>
            <a:endParaRPr lang="en-US" i="1" dirty="0">
              <a:solidFill>
                <a:srgbClr val="FF0000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952" y="2042967"/>
            <a:ext cx="3807779" cy="3324687"/>
          </a:xfrm>
        </p:spPr>
        <p:txBody>
          <a:bodyPr>
            <a:noAutofit/>
          </a:bodyPr>
          <a:lstStyle/>
          <a:p>
            <a:pPr algn="just"/>
            <a:r>
              <a:rPr lang="en-US" sz="1800" dirty="0" smtClean="0">
                <a:solidFill>
                  <a:srgbClr val="7030A0"/>
                </a:solidFill>
                <a:latin typeface="Book Antiqua" panose="02040602050305030304" charset="0"/>
                <a:cs typeface="Book Antiqua" panose="02040602050305030304" charset="0"/>
              </a:rPr>
              <a:t>The Only Trauma Centre</a:t>
            </a:r>
            <a:endParaRPr lang="en-US" sz="1800" dirty="0" smtClean="0">
              <a:solidFill>
                <a:srgbClr val="7030A0"/>
              </a:solidFill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en-US" sz="1800" dirty="0">
                <a:solidFill>
                  <a:srgbClr val="7030A0"/>
                </a:solidFill>
                <a:latin typeface="Book Antiqua" panose="02040602050305030304" charset="0"/>
                <a:cs typeface="Book Antiqua" panose="02040602050305030304" charset="0"/>
              </a:rPr>
              <a:t> A entity serving its patients round the clock. </a:t>
            </a:r>
            <a:r>
              <a:rPr lang="en-US" sz="1800" dirty="0" smtClean="0">
                <a:solidFill>
                  <a:srgbClr val="7030A0"/>
                </a:solidFill>
                <a:latin typeface="Book Antiqua" panose="02040602050305030304" charset="0"/>
                <a:cs typeface="Book Antiqua" panose="02040602050305030304" charset="0"/>
              </a:rPr>
              <a:t>Situated in the Heart of (Oghi) Agrawar &amp; Tanawal</a:t>
            </a:r>
            <a:endParaRPr lang="en-US" sz="1800" dirty="0" smtClean="0">
              <a:solidFill>
                <a:srgbClr val="7030A0"/>
              </a:solidFill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en-US" sz="1800" dirty="0" smtClean="0">
                <a:solidFill>
                  <a:srgbClr val="7030A0"/>
                </a:solidFill>
                <a:latin typeface="Book Antiqua" panose="02040602050305030304" charset="0"/>
                <a:cs typeface="Book Antiqua" panose="02040602050305030304" charset="0"/>
              </a:rPr>
              <a:t>Providing  health care services from the last twenty years.</a:t>
            </a:r>
            <a:endParaRPr lang="en-US" sz="1800" dirty="0" smtClean="0">
              <a:solidFill>
                <a:srgbClr val="7030A0"/>
              </a:solidFill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en-US" sz="1800" dirty="0" smtClean="0">
                <a:solidFill>
                  <a:srgbClr val="7030A0"/>
                </a:solidFill>
                <a:latin typeface="Book Antiqua" panose="02040602050305030304" charset="0"/>
                <a:cs typeface="Book Antiqua" panose="02040602050305030304" charset="0"/>
              </a:rPr>
              <a:t>An entity offering the largest of specialist doctors in diverse fields.</a:t>
            </a:r>
            <a:endParaRPr lang="en-US" sz="1800" dirty="0" smtClean="0">
              <a:solidFill>
                <a:srgbClr val="7030A0"/>
              </a:solidFill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en-US" sz="1800" dirty="0" smtClean="0">
                <a:solidFill>
                  <a:srgbClr val="7030A0"/>
                </a:solidFill>
                <a:latin typeface="Book Antiqua" panose="02040602050305030304" charset="0"/>
                <a:cs typeface="Book Antiqua" panose="02040602050305030304" charset="0"/>
              </a:rPr>
              <a:t>An Hospital equipped with modern facilities OT,E-Ray, Laboratory &amp; Separate specialized Medical wards for Male &amp; Female</a:t>
            </a:r>
            <a:endParaRPr lang="en-US" sz="1800" dirty="0" smtClean="0">
              <a:solidFill>
                <a:srgbClr val="7030A0"/>
              </a:solidFill>
              <a:latin typeface="Book Antiqua" panose="02040602050305030304" charset="0"/>
              <a:cs typeface="Book Antiqua" panose="02040602050305030304" charset="0"/>
            </a:endParaRP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Book Antiqua" panose="02040602050305030304" charset="0"/>
                <a:cs typeface="Book Antiqua" panose="02040602050305030304" charset="0"/>
              </a:rPr>
              <a:t> </a:t>
            </a:r>
            <a:endParaRPr lang="en-US" sz="1800" dirty="0">
              <a:solidFill>
                <a:srgbClr val="7030A0"/>
              </a:solidFill>
              <a:latin typeface="Book Antiqua" panose="02040602050305030304" charset="0"/>
              <a:cs typeface="Book Antiqua" panose="0204060205030503030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  <a:latin typeface="Bernard MT Condensed" panose="02050806060905020404" pitchFamily="18" charset="0"/>
              </a:rPr>
              <a:t>Faisal Surgical &amp; Medical Complex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Blackadder ITC" panose="04020505051007020D02" pitchFamily="82" charset="0"/>
              </a:rPr>
              <a:t>We offer a wide range services starting First Aid to Complex medical care, from General Surgery to </a:t>
            </a:r>
            <a:r>
              <a:rPr lang="en-US" dirty="0" err="1" smtClean="0">
                <a:solidFill>
                  <a:srgbClr val="7030A0"/>
                </a:solidFill>
                <a:latin typeface="Blackadder ITC" panose="04020505051007020D02" pitchFamily="82" charset="0"/>
              </a:rPr>
              <a:t>Gynae</a:t>
            </a:r>
            <a:r>
              <a:rPr lang="en-US" dirty="0" smtClean="0">
                <a:solidFill>
                  <a:srgbClr val="7030A0"/>
                </a:solidFill>
                <a:latin typeface="Blackadder ITC" panose="04020505051007020D02" pitchFamily="82" charset="0"/>
              </a:rPr>
              <a:t>, from orthopedic to infant fertility</a:t>
            </a:r>
            <a:endParaRPr lang="en-US" dirty="0">
              <a:solidFill>
                <a:srgbClr val="7030A0"/>
              </a:solidFill>
              <a:latin typeface="Blackadder ITC" panose="04020505051007020D02" pitchFamily="8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733</Words>
  <Application>WPS Presentation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31" baseType="lpstr">
      <vt:lpstr>Arial</vt:lpstr>
      <vt:lpstr>SimSun</vt:lpstr>
      <vt:lpstr>Wingdings</vt:lpstr>
      <vt:lpstr>Tunga</vt:lpstr>
      <vt:lpstr>Bernard MT Condensed</vt:lpstr>
      <vt:lpstr>Blackadder ITC</vt:lpstr>
      <vt:lpstr>Franklin Gothic Book</vt:lpstr>
      <vt:lpstr>Franklin Gothic Medium</vt:lpstr>
      <vt:lpstr>Microsoft YaHei</vt:lpstr>
      <vt:lpstr>Arial Unicode MS</vt:lpstr>
      <vt:lpstr>Calibri</vt:lpstr>
      <vt:lpstr>Arial Narrow</vt:lpstr>
      <vt:lpstr>Arial Rounded MT Bold</vt:lpstr>
      <vt:lpstr>Andalus</vt:lpstr>
      <vt:lpstr>Algerian</vt:lpstr>
      <vt:lpstr>Aparajita</vt:lpstr>
      <vt:lpstr>Arial Black</vt:lpstr>
      <vt:lpstr>Berlin Sans FB Demi</vt:lpstr>
      <vt:lpstr>Book Antiqua</vt:lpstr>
      <vt:lpstr>Bodoni MT Poster Compressed</vt:lpstr>
      <vt:lpstr>Bradley Hand ITC</vt:lpstr>
      <vt:lpstr>Bookman Old Style</vt:lpstr>
      <vt:lpstr>Bodoni MT</vt:lpstr>
      <vt:lpstr>Bodoni MT Condensed</vt:lpstr>
      <vt:lpstr>Britannic Bold</vt:lpstr>
      <vt:lpstr>Broadway</vt:lpstr>
      <vt:lpstr>Angles</vt:lpstr>
      <vt:lpstr>Faisal Surgical &amp; Medical Complex</vt:lpstr>
      <vt:lpstr>Faisal Surgical &amp; Medical Complex</vt:lpstr>
      <vt:lpstr>Faisal Surgical &amp; Medical Complex</vt:lpstr>
      <vt:lpstr>Faisal Surgical &amp; Medical Complex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Faisal Surgical &amp; Medical Complex Oghi</dc:title>
  <dc:creator>Windows User</dc:creator>
  <cp:lastModifiedBy>Administrator</cp:lastModifiedBy>
  <cp:revision>6</cp:revision>
  <dcterms:created xsi:type="dcterms:W3CDTF">2025-01-10T07:14:00Z</dcterms:created>
  <dcterms:modified xsi:type="dcterms:W3CDTF">2025-01-12T07:36:29Z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F858C30FA212495FA78F4560981926A0_12</vt:lpwstr>
  </property>
  <property fmtid="{D5CDD505-2E9C-101B-9397-08002B2CF9AE}" pid="3" name="KSOProductBuildVer">
    <vt:lpwstr>1033-12.2.0.19307</vt:lpwstr>
  </property>
</Properties>
</file>